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ED9A-0FD6-B42D-E83B-8391591EB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409AE-65F5-A372-5252-2996DD32A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76D33-837D-B6E9-44B3-71987B97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F0BDB-E811-A17C-C508-5BB49781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18E21-7D13-F689-9747-60E095D8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883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0F214-2A76-AD54-ED0C-C2453BD9A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2920C-9564-4FC2-D1D8-D60552F93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8C1A7-E98E-4CDC-3B45-183F498F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BF960-EB50-4BB9-AB7A-DF9761B6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0BBE6-6CCE-3C3B-B4C4-00916526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5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B5FCAA-4558-7029-E466-9F890FD2B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6E56C-74C7-1A67-6081-2CF417419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7E8DE-0A70-C082-3EED-EB31F335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D1F77-1F6A-B8B9-AF04-705298722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1AF7-FC91-D17C-2108-16D0689B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745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794E-0C07-45B8-401B-11D6DEB1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532BC-484B-AE6D-2401-A1B5666CF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A0908-0415-9E5D-6FBC-5718E953B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10E59-E7B8-2AC1-81C5-5508CF67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8D4E5-2E12-87F1-52E2-9A675BC7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776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312A1-2296-2CDB-3859-B07A00FA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E5EC0-C11B-44E0-C578-4FF79CCC4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1EE8-63A0-8695-64E8-D727E645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8E8DA-1A56-4494-ED3A-A2F05434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BBCDF-56C3-56EE-8A58-38CE165B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144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3EDC-BD2F-88CB-BCC7-DC223D46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D2C7B-5B16-E367-C757-F7B1C16BA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46D78-53DF-E577-FC41-DFC8AE40C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0368-607C-55DC-6F09-60E16096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5ABE9-C571-FD25-F900-34175F29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A5C4C-B41D-1C2C-0508-252BEC56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76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B2C57-DCA1-2147-A3F5-0D6B2A030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BC48B-1889-761D-46CE-710E025C0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0F34E-3FDB-9126-EDC9-A702B253D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7ADD1-0370-B4CD-2B0B-3A3BCF534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A04EC-E244-EA2F-DE3B-64D56E803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1EABC6-47B3-8E9D-5C01-34F7CBD26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87BE0-A455-0774-7C15-B636BB22D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95F46E-C10D-F974-D484-0F147783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66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DE7AA-083B-A7CA-C74B-26D2D1FB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6E822-A607-7E9E-77A7-2C6BC0D6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11DA2-B6D9-17FD-D2B7-68ABB676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55B9A-078E-8AC3-5DAB-A840A539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384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2DE78-7C35-76B7-57D5-4A07BB8A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C55DA-530E-7041-63A0-D6E3334A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27394-7C7D-8627-33D0-AF2E3D73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539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9FC9-9704-F7FF-4362-E9DBC5EEB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A541-77DB-D374-441B-E889E1CD1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CAC2-38E5-C18F-43E6-4B9BE4641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E948F-C491-B53B-B74D-19C7C73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67019-E5A4-547A-CED7-93A10376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6C54F-2F57-F76D-B66C-0516362B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788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73C4C-83D1-0DEA-BAD7-9DC962385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B7B95-2505-B943-52EF-7F274092C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AD02E-B7E7-0159-ECF1-42DF1A96C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B1E4-8255-12F1-D3FE-53D312D5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6F107-B56A-5A4A-C139-1CCA529C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97295-73DD-E32D-1130-493B27EFE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475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BD5A7C-6332-3B33-4A56-457BEA60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9341A-2F93-0E7E-69E6-AE39E172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13135-9AA2-FA7C-600B-68C9364CD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D15A-914F-4454-B692-0A784C96A16A}" type="datetimeFigureOut">
              <a:rPr lang="th-TH" smtClean="0"/>
              <a:t>27/05/65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2D8EA-7E2F-A88A-3210-2943D17E9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C618D-D984-88A0-FACC-FC071E1B3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CA04-D42F-45FD-9460-93D985420F9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836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รายละเอียดลูกค้า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477A2F4-C0B0-C863-F897-32147EF7AA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354"/>
          <a:stretch/>
        </p:blipFill>
        <p:spPr>
          <a:xfrm>
            <a:off x="0" y="1508731"/>
            <a:ext cx="12192000" cy="312660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2309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F9C034-A4D0-BB72-EF4F-D2A230526D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140"/>
          <a:stretch/>
        </p:blipFill>
        <p:spPr>
          <a:xfrm>
            <a:off x="821560" y="1167034"/>
            <a:ext cx="10123531" cy="32906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กรรมการ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ผู้ถือหุ้น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DC4255-FB24-6E0E-651A-4CB7C50F6C7A}"/>
              </a:ext>
            </a:extLst>
          </p:cNvPr>
          <p:cNvSpPr txBox="1"/>
          <p:nvPr/>
        </p:nvSpPr>
        <p:spPr>
          <a:xfrm>
            <a:off x="155864" y="4816538"/>
            <a:ext cx="1084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และไม่เกิน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13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ให้กรอกได้เฉพาะตัวอักษรเท่านั้น (ไทยหรืออังกฤษก็ได้)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และไม่ต้องกำหนด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Default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0.00 </a:t>
            </a: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5AAD8F-22F6-7161-6DD0-29B3ED6C7E65}"/>
              </a:ext>
            </a:extLst>
          </p:cNvPr>
          <p:cNvCxnSpPr>
            <a:cxnSpLocks/>
          </p:cNvCxnSpPr>
          <p:nvPr/>
        </p:nvCxnSpPr>
        <p:spPr>
          <a:xfrm>
            <a:off x="1811482" y="2620499"/>
            <a:ext cx="12111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527054-408F-90B2-3BE3-C3D19BD80AE2}"/>
              </a:ext>
            </a:extLst>
          </p:cNvPr>
          <p:cNvCxnSpPr>
            <a:cxnSpLocks/>
          </p:cNvCxnSpPr>
          <p:nvPr/>
        </p:nvCxnSpPr>
        <p:spPr>
          <a:xfrm>
            <a:off x="3157682" y="2620499"/>
            <a:ext cx="20493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F0B73D1-B051-C1A3-8585-97936259962E}"/>
              </a:ext>
            </a:extLst>
          </p:cNvPr>
          <p:cNvCxnSpPr>
            <a:cxnSpLocks/>
          </p:cNvCxnSpPr>
          <p:nvPr/>
        </p:nvCxnSpPr>
        <p:spPr>
          <a:xfrm>
            <a:off x="7107382" y="2620499"/>
            <a:ext cx="16175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ECCED27-A3CE-EFCB-5E44-47BFE4760F77}"/>
              </a:ext>
            </a:extLst>
          </p:cNvPr>
          <p:cNvSpPr txBox="1"/>
          <p:nvPr/>
        </p:nvSpPr>
        <p:spPr>
          <a:xfrm>
            <a:off x="2275378" y="2303897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A2936A-33BE-F9C1-AB4E-9A44428212BF}"/>
              </a:ext>
            </a:extLst>
          </p:cNvPr>
          <p:cNvSpPr txBox="1"/>
          <p:nvPr/>
        </p:nvSpPr>
        <p:spPr>
          <a:xfrm>
            <a:off x="3870859" y="233132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FB8C50-99A4-C4D2-344F-ED2FC8D8897E}"/>
              </a:ext>
            </a:extLst>
          </p:cNvPr>
          <p:cNvSpPr txBox="1"/>
          <p:nvPr/>
        </p:nvSpPr>
        <p:spPr>
          <a:xfrm>
            <a:off x="9268359" y="233132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088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DD84DE-1D87-BD7B-7A34-B8FEE9E60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7901"/>
          <a:stretch/>
        </p:blipFill>
        <p:spPr>
          <a:xfrm>
            <a:off x="0" y="1351653"/>
            <a:ext cx="12192000" cy="33700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กรรมการ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ผู้ถือหุ้น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DC4255-FB24-6E0E-651A-4CB7C50F6C7A}"/>
              </a:ext>
            </a:extLst>
          </p:cNvPr>
          <p:cNvSpPr txBox="1"/>
          <p:nvPr/>
        </p:nvSpPr>
        <p:spPr>
          <a:xfrm>
            <a:off x="155864" y="4816538"/>
            <a:ext cx="10848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และไม่ต้องกำหนด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Default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0.00 </a:t>
            </a: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5AAD8F-22F6-7161-6DD0-29B3ED6C7E65}"/>
              </a:ext>
            </a:extLst>
          </p:cNvPr>
          <p:cNvCxnSpPr>
            <a:cxnSpLocks/>
          </p:cNvCxnSpPr>
          <p:nvPr/>
        </p:nvCxnSpPr>
        <p:spPr>
          <a:xfrm>
            <a:off x="5583382" y="3242799"/>
            <a:ext cx="14270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ECCED27-A3CE-EFCB-5E44-47BFE4760F77}"/>
              </a:ext>
            </a:extLst>
          </p:cNvPr>
          <p:cNvSpPr txBox="1"/>
          <p:nvPr/>
        </p:nvSpPr>
        <p:spPr>
          <a:xfrm>
            <a:off x="6148300" y="290424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289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อาชีพ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55F335-EC53-ED2F-67EB-6FCE6BE1BE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89"/>
          <a:stretch/>
        </p:blipFill>
        <p:spPr>
          <a:xfrm>
            <a:off x="0" y="1727199"/>
            <a:ext cx="12192000" cy="364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0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กรรมการ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ผู้ถือหุ้น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DC4255-FB24-6E0E-651A-4CB7C50F6C7A}"/>
              </a:ext>
            </a:extLst>
          </p:cNvPr>
          <p:cNvSpPr txBox="1"/>
          <p:nvPr/>
        </p:nvSpPr>
        <p:spPr>
          <a:xfrm>
            <a:off x="0" y="5176785"/>
            <a:ext cx="1084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และกำหนด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Default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0.00</a:t>
            </a: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514350" indent="-514350">
              <a:buFontTx/>
              <a:buAutoNum type="arabicPeriod"/>
            </a:pP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AEF44-DEFF-9AFA-A326-4B215AA4B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00976"/>
            <a:ext cx="12191999" cy="365548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E7D885-DA04-9086-48DC-A629ED302A87}"/>
              </a:ext>
            </a:extLst>
          </p:cNvPr>
          <p:cNvCxnSpPr>
            <a:cxnSpLocks/>
          </p:cNvCxnSpPr>
          <p:nvPr/>
        </p:nvCxnSpPr>
        <p:spPr>
          <a:xfrm>
            <a:off x="207818" y="22521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60F099-DABB-5FC0-C337-A8671946180D}"/>
              </a:ext>
            </a:extLst>
          </p:cNvPr>
          <p:cNvCxnSpPr>
            <a:cxnSpLocks/>
          </p:cNvCxnSpPr>
          <p:nvPr/>
        </p:nvCxnSpPr>
        <p:spPr>
          <a:xfrm>
            <a:off x="207818" y="25696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528DA13-C39F-26F6-4A04-0AD33733A96E}"/>
              </a:ext>
            </a:extLst>
          </p:cNvPr>
          <p:cNvCxnSpPr>
            <a:cxnSpLocks/>
          </p:cNvCxnSpPr>
          <p:nvPr/>
        </p:nvCxnSpPr>
        <p:spPr>
          <a:xfrm>
            <a:off x="207818" y="28871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65DB6A-6309-21EA-B822-8DDB5BA7E961}"/>
              </a:ext>
            </a:extLst>
          </p:cNvPr>
          <p:cNvCxnSpPr>
            <a:cxnSpLocks/>
          </p:cNvCxnSpPr>
          <p:nvPr/>
        </p:nvCxnSpPr>
        <p:spPr>
          <a:xfrm>
            <a:off x="207818" y="315411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92ADE2-7757-01C9-69EF-D6BA7AA19334}"/>
              </a:ext>
            </a:extLst>
          </p:cNvPr>
          <p:cNvCxnSpPr>
            <a:cxnSpLocks/>
          </p:cNvCxnSpPr>
          <p:nvPr/>
        </p:nvCxnSpPr>
        <p:spPr>
          <a:xfrm>
            <a:off x="199736" y="3454400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8183F43-5372-85B1-3664-780A10015C0E}"/>
              </a:ext>
            </a:extLst>
          </p:cNvPr>
          <p:cNvSpPr txBox="1"/>
          <p:nvPr/>
        </p:nvSpPr>
        <p:spPr>
          <a:xfrm>
            <a:off x="2861655" y="3259723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07D75B-B9D6-19B1-5226-50966B732B90}"/>
              </a:ext>
            </a:extLst>
          </p:cNvPr>
          <p:cNvSpPr txBox="1"/>
          <p:nvPr/>
        </p:nvSpPr>
        <p:spPr>
          <a:xfrm>
            <a:off x="2861655" y="3539161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8617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การจ่าย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C3A850-32FF-4D8E-14EF-CED3E0E8C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35839"/>
            <a:ext cx="10742857" cy="5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97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-1" y="21577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การจ่าย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DE12E6-8261-10FD-663F-5E1FD1516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09" y="828021"/>
            <a:ext cx="10752381" cy="5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51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การจ่าย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89C5C7-BD0F-D134-63BF-9619231B8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62" y="1452809"/>
            <a:ext cx="10990476" cy="395238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0D7A67C-1248-24D1-7239-A7B5CD474C38}"/>
              </a:ext>
            </a:extLst>
          </p:cNvPr>
          <p:cNvCxnSpPr>
            <a:cxnSpLocks/>
          </p:cNvCxnSpPr>
          <p:nvPr/>
        </p:nvCxnSpPr>
        <p:spPr>
          <a:xfrm>
            <a:off x="1704109" y="3055763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5328D4-F5BC-5B5F-A5FB-B97950A11CF8}"/>
              </a:ext>
            </a:extLst>
          </p:cNvPr>
          <p:cNvCxnSpPr>
            <a:cxnSpLocks/>
          </p:cNvCxnSpPr>
          <p:nvPr/>
        </p:nvCxnSpPr>
        <p:spPr>
          <a:xfrm>
            <a:off x="3519054" y="3055763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DFA79F8-5E7B-24B3-48B9-E785E6CE9918}"/>
              </a:ext>
            </a:extLst>
          </p:cNvPr>
          <p:cNvCxnSpPr>
            <a:cxnSpLocks/>
          </p:cNvCxnSpPr>
          <p:nvPr/>
        </p:nvCxnSpPr>
        <p:spPr>
          <a:xfrm>
            <a:off x="5846618" y="3055763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7566489-079F-B29F-B5C0-790C7316A2C5}"/>
              </a:ext>
            </a:extLst>
          </p:cNvPr>
          <p:cNvCxnSpPr>
            <a:cxnSpLocks/>
          </p:cNvCxnSpPr>
          <p:nvPr/>
        </p:nvCxnSpPr>
        <p:spPr>
          <a:xfrm>
            <a:off x="8742218" y="3055763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32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1E0367-1ED1-90F4-B3A0-7A06C7C0E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1624238"/>
            <a:ext cx="10885714" cy="3609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การจ่าย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5328D4-F5BC-5B5F-A5FB-B97950A11CF8}"/>
              </a:ext>
            </a:extLst>
          </p:cNvPr>
          <p:cNvCxnSpPr>
            <a:cxnSpLocks/>
          </p:cNvCxnSpPr>
          <p:nvPr/>
        </p:nvCxnSpPr>
        <p:spPr>
          <a:xfrm>
            <a:off x="3657599" y="3180454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DFA79F8-5E7B-24B3-48B9-E785E6CE9918}"/>
              </a:ext>
            </a:extLst>
          </p:cNvPr>
          <p:cNvCxnSpPr>
            <a:cxnSpLocks/>
          </p:cNvCxnSpPr>
          <p:nvPr/>
        </p:nvCxnSpPr>
        <p:spPr>
          <a:xfrm>
            <a:off x="5583381" y="3160508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7566489-079F-B29F-B5C0-790C7316A2C5}"/>
              </a:ext>
            </a:extLst>
          </p:cNvPr>
          <p:cNvCxnSpPr>
            <a:cxnSpLocks/>
          </p:cNvCxnSpPr>
          <p:nvPr/>
        </p:nvCxnSpPr>
        <p:spPr>
          <a:xfrm>
            <a:off x="7495309" y="3180454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EA6637-1C93-A0CE-DB6B-9AF4C3FBB769}"/>
              </a:ext>
            </a:extLst>
          </p:cNvPr>
          <p:cNvCxnSpPr>
            <a:cxnSpLocks/>
          </p:cNvCxnSpPr>
          <p:nvPr/>
        </p:nvCxnSpPr>
        <p:spPr>
          <a:xfrm>
            <a:off x="9379527" y="3180454"/>
            <a:ext cx="831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0997E91-B200-45BC-5946-EBB0197CC41A}"/>
              </a:ext>
            </a:extLst>
          </p:cNvPr>
          <p:cNvCxnSpPr>
            <a:cxnSpLocks/>
          </p:cNvCxnSpPr>
          <p:nvPr/>
        </p:nvCxnSpPr>
        <p:spPr>
          <a:xfrm>
            <a:off x="10335490" y="3180454"/>
            <a:ext cx="831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837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การจ่าย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CE688B-FD41-FC8A-0019-7987B903D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8279"/>
            <a:ext cx="12192000" cy="4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413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991EB9-1744-22FE-0F67-6C662DB45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986143"/>
            <a:ext cx="12201741" cy="32093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การจ่าย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5328D4-F5BC-5B5F-A5FB-B97950A11CF8}"/>
              </a:ext>
            </a:extLst>
          </p:cNvPr>
          <p:cNvCxnSpPr>
            <a:cxnSpLocks/>
          </p:cNvCxnSpPr>
          <p:nvPr/>
        </p:nvCxnSpPr>
        <p:spPr>
          <a:xfrm>
            <a:off x="1052944" y="3790054"/>
            <a:ext cx="30618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DFA79F8-5E7B-24B3-48B9-E785E6CE9918}"/>
              </a:ext>
            </a:extLst>
          </p:cNvPr>
          <p:cNvCxnSpPr>
            <a:cxnSpLocks/>
          </p:cNvCxnSpPr>
          <p:nvPr/>
        </p:nvCxnSpPr>
        <p:spPr>
          <a:xfrm>
            <a:off x="7356763" y="3790054"/>
            <a:ext cx="160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17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62CADE37-C246-7D7C-2E97-AA2C8C405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3" y="1059307"/>
            <a:ext cx="12192000" cy="30970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818256D-3062-50E5-3BA2-71A0091F2E0E}"/>
              </a:ext>
            </a:extLst>
          </p:cNvPr>
          <p:cNvSpPr/>
          <p:nvPr/>
        </p:nvSpPr>
        <p:spPr>
          <a:xfrm>
            <a:off x="0" y="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173B22-5C43-326E-D87A-FFCC9C367F54}"/>
              </a:ext>
            </a:extLst>
          </p:cNvPr>
          <p:cNvCxnSpPr/>
          <p:nvPr/>
        </p:nvCxnSpPr>
        <p:spPr>
          <a:xfrm>
            <a:off x="96982" y="2709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4BDB25B-254A-3B5F-F7D8-654433103A1A}"/>
              </a:ext>
            </a:extLst>
          </p:cNvPr>
          <p:cNvSpPr txBox="1"/>
          <p:nvPr/>
        </p:nvSpPr>
        <p:spPr>
          <a:xfrm>
            <a:off x="1427018" y="709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9E60D9-C7C2-82E8-12D0-1309352C8388}"/>
              </a:ext>
            </a:extLst>
          </p:cNvPr>
          <p:cNvCxnSpPr>
            <a:cxnSpLocks/>
          </p:cNvCxnSpPr>
          <p:nvPr/>
        </p:nvCxnSpPr>
        <p:spPr>
          <a:xfrm>
            <a:off x="1939636" y="2723254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00D773-D9BB-73C8-B6F6-F9938F9E04C8}"/>
              </a:ext>
            </a:extLst>
          </p:cNvPr>
          <p:cNvCxnSpPr>
            <a:cxnSpLocks/>
          </p:cNvCxnSpPr>
          <p:nvPr/>
        </p:nvCxnSpPr>
        <p:spPr>
          <a:xfrm>
            <a:off x="4544291" y="2723254"/>
            <a:ext cx="10390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ABC30A-DB75-784F-1772-033D346C72F2}"/>
              </a:ext>
            </a:extLst>
          </p:cNvPr>
          <p:cNvCxnSpPr>
            <a:cxnSpLocks/>
          </p:cNvCxnSpPr>
          <p:nvPr/>
        </p:nvCxnSpPr>
        <p:spPr>
          <a:xfrm>
            <a:off x="1939636" y="3000345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4C7D6D-8164-874C-3A3A-BD8AEC29BD4E}"/>
              </a:ext>
            </a:extLst>
          </p:cNvPr>
          <p:cNvCxnSpPr>
            <a:cxnSpLocks/>
          </p:cNvCxnSpPr>
          <p:nvPr/>
        </p:nvCxnSpPr>
        <p:spPr>
          <a:xfrm>
            <a:off x="1939636" y="3249727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275C88-468F-A14D-16E6-DBDF16C10555}"/>
              </a:ext>
            </a:extLst>
          </p:cNvPr>
          <p:cNvCxnSpPr>
            <a:cxnSpLocks/>
          </p:cNvCxnSpPr>
          <p:nvPr/>
        </p:nvCxnSpPr>
        <p:spPr>
          <a:xfrm>
            <a:off x="1939636" y="3526818"/>
            <a:ext cx="11499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8BA100D-2081-1CC4-667D-69B022476A37}"/>
              </a:ext>
            </a:extLst>
          </p:cNvPr>
          <p:cNvSpPr txBox="1"/>
          <p:nvPr/>
        </p:nvSpPr>
        <p:spPr>
          <a:xfrm>
            <a:off x="8313420" y="2491740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A98CA0-C7B5-2264-DCB4-CB7E6F9543E4}"/>
              </a:ext>
            </a:extLst>
          </p:cNvPr>
          <p:cNvSpPr txBox="1"/>
          <p:nvPr/>
        </p:nvSpPr>
        <p:spPr>
          <a:xfrm>
            <a:off x="5954337" y="2732511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CB0968-4EC7-E46B-9BE9-388F444B8F1F}"/>
              </a:ext>
            </a:extLst>
          </p:cNvPr>
          <p:cNvSpPr txBox="1"/>
          <p:nvPr/>
        </p:nvSpPr>
        <p:spPr>
          <a:xfrm>
            <a:off x="5954337" y="3001982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AD4498-8FEF-1F34-D8F8-295789BFF85D}"/>
              </a:ext>
            </a:extLst>
          </p:cNvPr>
          <p:cNvSpPr txBox="1"/>
          <p:nvPr/>
        </p:nvSpPr>
        <p:spPr>
          <a:xfrm>
            <a:off x="3649980" y="3259723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DE8E35-7DE3-EF23-481F-AD48E8E6D4F1}"/>
              </a:ext>
            </a:extLst>
          </p:cNvPr>
          <p:cNvSpPr txBox="1"/>
          <p:nvPr/>
        </p:nvSpPr>
        <p:spPr>
          <a:xfrm>
            <a:off x="277091" y="4433455"/>
            <a:ext cx="108481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และไม่เกิน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13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ให้กรอกได้เฉพาะภาษาไทยเท่านั้น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ให้กรอกได้เฉพาะภาษาอังกฤษเท่านั้น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ไม่ให้สามารถเลือกวันในอนาคตได้</a:t>
            </a:r>
          </a:p>
          <a:p>
            <a:pPr marL="514350" indent="-514350">
              <a:buFontTx/>
              <a:buAutoNum type="arabicPeriod"/>
            </a:pP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514350" indent="-514350">
              <a:buAutoNum type="arabicPeriod"/>
            </a:pP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903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C680E6-9333-AEFC-BCFA-5946BE3D56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176"/>
          <a:stretch/>
        </p:blipFill>
        <p:spPr>
          <a:xfrm>
            <a:off x="0" y="1120651"/>
            <a:ext cx="12192000" cy="46166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ที่อยู่สำนักงานใหญ่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&gt;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รายละเอียดที่อยู่</a:t>
            </a:r>
          </a:p>
        </p:txBody>
      </p:sp>
    </p:spTree>
    <p:extLst>
      <p:ext uri="{BB962C8B-B14F-4D97-AF65-F5344CB8AC3E}">
        <p14:creationId xmlns:p14="http://schemas.microsoft.com/office/powerpoint/2010/main" val="259164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18256D-3062-50E5-3BA2-71A0091F2E0E}"/>
              </a:ext>
            </a:extLst>
          </p:cNvPr>
          <p:cNvSpPr/>
          <p:nvPr/>
        </p:nvSpPr>
        <p:spPr>
          <a:xfrm>
            <a:off x="0" y="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173B22-5C43-326E-D87A-FFCC9C367F54}"/>
              </a:ext>
            </a:extLst>
          </p:cNvPr>
          <p:cNvCxnSpPr/>
          <p:nvPr/>
        </p:nvCxnSpPr>
        <p:spPr>
          <a:xfrm>
            <a:off x="96982" y="2709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4BDB25B-254A-3B5F-F7D8-654433103A1A}"/>
              </a:ext>
            </a:extLst>
          </p:cNvPr>
          <p:cNvSpPr txBox="1"/>
          <p:nvPr/>
        </p:nvSpPr>
        <p:spPr>
          <a:xfrm>
            <a:off x="1427018" y="709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DE8E35-7DE3-EF23-481F-AD48E8E6D4F1}"/>
              </a:ext>
            </a:extLst>
          </p:cNvPr>
          <p:cNvSpPr txBox="1"/>
          <p:nvPr/>
        </p:nvSpPr>
        <p:spPr>
          <a:xfrm>
            <a:off x="429491" y="5288340"/>
            <a:ext cx="10848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 และไม่เกิน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2C4632-D868-24B1-CF18-57F21B0EC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1998"/>
            <a:ext cx="12192000" cy="466243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63C166-D08B-1BBA-CD4D-2FD9D346459D}"/>
              </a:ext>
            </a:extLst>
          </p:cNvPr>
          <p:cNvCxnSpPr>
            <a:cxnSpLocks/>
          </p:cNvCxnSpPr>
          <p:nvPr/>
        </p:nvCxnSpPr>
        <p:spPr>
          <a:xfrm>
            <a:off x="1427018" y="2542279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56C419-DC97-38C1-7898-99D02F69CEFF}"/>
              </a:ext>
            </a:extLst>
          </p:cNvPr>
          <p:cNvCxnSpPr>
            <a:cxnSpLocks/>
          </p:cNvCxnSpPr>
          <p:nvPr/>
        </p:nvCxnSpPr>
        <p:spPr>
          <a:xfrm>
            <a:off x="2979593" y="2808979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F723B8-C08C-5394-932B-2F5E73650383}"/>
              </a:ext>
            </a:extLst>
          </p:cNvPr>
          <p:cNvCxnSpPr>
            <a:cxnSpLocks/>
          </p:cNvCxnSpPr>
          <p:nvPr/>
        </p:nvCxnSpPr>
        <p:spPr>
          <a:xfrm>
            <a:off x="1427018" y="3342379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E8510FA-D3E6-0FD2-B002-10CC80DCA1BD}"/>
              </a:ext>
            </a:extLst>
          </p:cNvPr>
          <p:cNvCxnSpPr>
            <a:cxnSpLocks/>
          </p:cNvCxnSpPr>
          <p:nvPr/>
        </p:nvCxnSpPr>
        <p:spPr>
          <a:xfrm>
            <a:off x="4494068" y="3342379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92123F-4B78-A59A-1182-06C5017F3F9B}"/>
              </a:ext>
            </a:extLst>
          </p:cNvPr>
          <p:cNvCxnSpPr>
            <a:cxnSpLocks/>
          </p:cNvCxnSpPr>
          <p:nvPr/>
        </p:nvCxnSpPr>
        <p:spPr>
          <a:xfrm>
            <a:off x="7551593" y="3331958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8C1BD86-2DA2-367F-4DA6-EDA514C466CE}"/>
              </a:ext>
            </a:extLst>
          </p:cNvPr>
          <p:cNvCxnSpPr>
            <a:cxnSpLocks/>
          </p:cNvCxnSpPr>
          <p:nvPr/>
        </p:nvCxnSpPr>
        <p:spPr>
          <a:xfrm>
            <a:off x="1427018" y="3580504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B576C4-A9E9-5D31-6C01-9A2D99B869BF}"/>
              </a:ext>
            </a:extLst>
          </p:cNvPr>
          <p:cNvCxnSpPr>
            <a:cxnSpLocks/>
          </p:cNvCxnSpPr>
          <p:nvPr/>
        </p:nvCxnSpPr>
        <p:spPr>
          <a:xfrm>
            <a:off x="2979593" y="3580504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958A3F2-352C-948A-9F22-937FE4149D5C}"/>
              </a:ext>
            </a:extLst>
          </p:cNvPr>
          <p:cNvCxnSpPr>
            <a:cxnSpLocks/>
          </p:cNvCxnSpPr>
          <p:nvPr/>
        </p:nvCxnSpPr>
        <p:spPr>
          <a:xfrm>
            <a:off x="1427018" y="4113904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503D422-3BDE-7C4F-12D4-33BDCDCB6454}"/>
              </a:ext>
            </a:extLst>
          </p:cNvPr>
          <p:cNvCxnSpPr>
            <a:cxnSpLocks/>
          </p:cNvCxnSpPr>
          <p:nvPr/>
        </p:nvCxnSpPr>
        <p:spPr>
          <a:xfrm>
            <a:off x="7551593" y="4113904"/>
            <a:ext cx="7342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87F3CDB-7186-6A22-9F64-585871E02F26}"/>
              </a:ext>
            </a:extLst>
          </p:cNvPr>
          <p:cNvSpPr txBox="1"/>
          <p:nvPr/>
        </p:nvSpPr>
        <p:spPr>
          <a:xfrm>
            <a:off x="3003318" y="3884638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923E3B-5C32-85F9-A666-8DC911FB6507}"/>
              </a:ext>
            </a:extLst>
          </p:cNvPr>
          <p:cNvSpPr txBox="1"/>
          <p:nvPr/>
        </p:nvSpPr>
        <p:spPr>
          <a:xfrm>
            <a:off x="2997256" y="4124859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0E93BE-24F5-19A0-E4A6-E435F53CFB2E}"/>
              </a:ext>
            </a:extLst>
          </p:cNvPr>
          <p:cNvSpPr txBox="1"/>
          <p:nvPr/>
        </p:nvSpPr>
        <p:spPr>
          <a:xfrm>
            <a:off x="6277838" y="3879371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BC3277-2548-263B-EE4D-992821D3B853}"/>
              </a:ext>
            </a:extLst>
          </p:cNvPr>
          <p:cNvSpPr txBox="1"/>
          <p:nvPr/>
        </p:nvSpPr>
        <p:spPr>
          <a:xfrm>
            <a:off x="6277838" y="4123952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A4EB84-0189-6B55-1D95-C506B4E643E1}"/>
              </a:ext>
            </a:extLst>
          </p:cNvPr>
          <p:cNvSpPr txBox="1"/>
          <p:nvPr/>
        </p:nvSpPr>
        <p:spPr>
          <a:xfrm>
            <a:off x="9238896" y="3879371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0216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ที่อยู่สำนักงานใหญ่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&gt;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ที่จอดรถ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2AF73-D088-8D55-9281-841706F14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9303"/>
            <a:ext cx="12192000" cy="47629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3B1000-6594-1998-DDDE-DE374F78C482}"/>
              </a:ext>
            </a:extLst>
          </p:cNvPr>
          <p:cNvCxnSpPr>
            <a:cxnSpLocks/>
          </p:cNvCxnSpPr>
          <p:nvPr/>
        </p:nvCxnSpPr>
        <p:spPr>
          <a:xfrm>
            <a:off x="987136" y="3761479"/>
            <a:ext cx="22640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7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ที่อยู่สำนักงานใหญ่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&gt;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กำหนดวันเข้าตรวจสอบรถ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78D6FE-336D-3127-48EE-CAF213950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1275453"/>
            <a:ext cx="12204700" cy="473333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28CAFA-E1C6-3E10-88BE-5E6DCDC09477}"/>
              </a:ext>
            </a:extLst>
          </p:cNvPr>
          <p:cNvCxnSpPr>
            <a:cxnSpLocks/>
          </p:cNvCxnSpPr>
          <p:nvPr/>
        </p:nvCxnSpPr>
        <p:spPr>
          <a:xfrm>
            <a:off x="1316182" y="3865099"/>
            <a:ext cx="19985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83DAC5-5012-B435-B0BD-8D42EFEB9715}"/>
              </a:ext>
            </a:extLst>
          </p:cNvPr>
          <p:cNvCxnSpPr>
            <a:cxnSpLocks/>
          </p:cNvCxnSpPr>
          <p:nvPr/>
        </p:nvCxnSpPr>
        <p:spPr>
          <a:xfrm>
            <a:off x="3437082" y="3865099"/>
            <a:ext cx="35606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2D8F4FD-0FC0-9E02-FB7C-FF632DCBCB35}"/>
              </a:ext>
            </a:extLst>
          </p:cNvPr>
          <p:cNvCxnSpPr>
            <a:cxnSpLocks/>
          </p:cNvCxnSpPr>
          <p:nvPr/>
        </p:nvCxnSpPr>
        <p:spPr>
          <a:xfrm>
            <a:off x="7158182" y="3865099"/>
            <a:ext cx="14778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F9ABBF7-57C2-CF78-26F3-7ED640311EE1}"/>
              </a:ext>
            </a:extLst>
          </p:cNvPr>
          <p:cNvCxnSpPr>
            <a:cxnSpLocks/>
          </p:cNvCxnSpPr>
          <p:nvPr/>
        </p:nvCxnSpPr>
        <p:spPr>
          <a:xfrm>
            <a:off x="8732982" y="3865099"/>
            <a:ext cx="14778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E2DEFAF-0021-18C3-4278-5E57BB01D1F3}"/>
              </a:ext>
            </a:extLst>
          </p:cNvPr>
          <p:cNvCxnSpPr>
            <a:cxnSpLocks/>
          </p:cNvCxnSpPr>
          <p:nvPr/>
        </p:nvCxnSpPr>
        <p:spPr>
          <a:xfrm>
            <a:off x="10345882" y="3865099"/>
            <a:ext cx="14778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53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บริษัท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24C7A6-CE62-4FE1-897B-EC73E1CFA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1653"/>
            <a:ext cx="12192000" cy="44160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83DB92-2947-DE82-A4BD-439A24E3215C}"/>
              </a:ext>
            </a:extLst>
          </p:cNvPr>
          <p:cNvCxnSpPr>
            <a:cxnSpLocks/>
          </p:cNvCxnSpPr>
          <p:nvPr/>
        </p:nvCxnSpPr>
        <p:spPr>
          <a:xfrm>
            <a:off x="1214582" y="3077699"/>
            <a:ext cx="25192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79983F7-A99F-1E41-09E8-054020CA3344}"/>
              </a:ext>
            </a:extLst>
          </p:cNvPr>
          <p:cNvCxnSpPr>
            <a:cxnSpLocks/>
          </p:cNvCxnSpPr>
          <p:nvPr/>
        </p:nvCxnSpPr>
        <p:spPr>
          <a:xfrm>
            <a:off x="3858490" y="3077699"/>
            <a:ext cx="25192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ECDDD1-220C-6A17-9C54-C32B8D065E33}"/>
              </a:ext>
            </a:extLst>
          </p:cNvPr>
          <p:cNvCxnSpPr>
            <a:cxnSpLocks/>
          </p:cNvCxnSpPr>
          <p:nvPr/>
        </p:nvCxnSpPr>
        <p:spPr>
          <a:xfrm>
            <a:off x="9240982" y="3077699"/>
            <a:ext cx="15794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0DC4255-FB24-6E0E-651A-4CB7C50F6C7A}"/>
              </a:ext>
            </a:extLst>
          </p:cNvPr>
          <p:cNvSpPr txBox="1"/>
          <p:nvPr/>
        </p:nvSpPr>
        <p:spPr>
          <a:xfrm>
            <a:off x="96982" y="5657671"/>
            <a:ext cx="1084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ให้กรอกได้เฉพาะภาษาไทยเท่านั้น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ให้กรอกได้เฉพาะภาษาอังกฤษเท่านั้น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3218AD-CEE7-BFC3-FD9D-C89422AEE505}"/>
              </a:ext>
            </a:extLst>
          </p:cNvPr>
          <p:cNvSpPr txBox="1"/>
          <p:nvPr/>
        </p:nvSpPr>
        <p:spPr>
          <a:xfrm>
            <a:off x="4740448" y="273914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938393-CFB2-0A6E-EBBA-81A0435C5160}"/>
              </a:ext>
            </a:extLst>
          </p:cNvPr>
          <p:cNvSpPr txBox="1"/>
          <p:nvPr/>
        </p:nvSpPr>
        <p:spPr>
          <a:xfrm>
            <a:off x="7745385" y="273914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019EE5-5C1F-F328-53D2-B73F3DFD3469}"/>
              </a:ext>
            </a:extLst>
          </p:cNvPr>
          <p:cNvSpPr txBox="1"/>
          <p:nvPr/>
        </p:nvSpPr>
        <p:spPr>
          <a:xfrm>
            <a:off x="9889028" y="2739145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978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5A4CE0-A6E1-AD96-3A02-8464FA6F9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1653"/>
            <a:ext cx="12192000" cy="44305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บริษัท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1BF54-7C46-6AF4-7A7A-0CA17C6930F8}"/>
              </a:ext>
            </a:extLst>
          </p:cNvPr>
          <p:cNvSpPr/>
          <p:nvPr/>
        </p:nvSpPr>
        <p:spPr>
          <a:xfrm>
            <a:off x="0" y="609600"/>
            <a:ext cx="6289963" cy="4710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11F1DB-C577-6476-08BB-1AA335262ED8}"/>
              </a:ext>
            </a:extLst>
          </p:cNvPr>
          <p:cNvCxnSpPr/>
          <p:nvPr/>
        </p:nvCxnSpPr>
        <p:spPr>
          <a:xfrm>
            <a:off x="96982" y="880599"/>
            <a:ext cx="121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253B7D-0F29-AD8A-CD30-E03A3837A4C2}"/>
              </a:ext>
            </a:extLst>
          </p:cNvPr>
          <p:cNvSpPr txBox="1"/>
          <p:nvPr/>
        </p:nvSpPr>
        <p:spPr>
          <a:xfrm>
            <a:off x="1427018" y="680544"/>
            <a:ext cx="486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required field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ให้ปรับเป็นตัวอักษรสีแดงและมีสัญลักษณ์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endParaRPr lang="th-TH" sz="2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ECDDD1-220C-6A17-9C54-C32B8D065E33}"/>
              </a:ext>
            </a:extLst>
          </p:cNvPr>
          <p:cNvCxnSpPr>
            <a:cxnSpLocks/>
          </p:cNvCxnSpPr>
          <p:nvPr/>
        </p:nvCxnSpPr>
        <p:spPr>
          <a:xfrm>
            <a:off x="7887048" y="3077699"/>
            <a:ext cx="15794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0DC4255-FB24-6E0E-651A-4CB7C50F6C7A}"/>
              </a:ext>
            </a:extLst>
          </p:cNvPr>
          <p:cNvSpPr txBox="1"/>
          <p:nvPr/>
        </p:nvSpPr>
        <p:spPr>
          <a:xfrm>
            <a:off x="96982" y="5657671"/>
            <a:ext cx="1084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ให้กรอกได้เฉพาะตัวเลขเท่านั้น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Validate 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ไม่ให้สามารถเลือกวันในอนาคตได้</a:t>
            </a:r>
          </a:p>
          <a:p>
            <a:pPr marL="514350" indent="-514350">
              <a:buFontTx/>
              <a:buAutoNum type="arabicPeriod"/>
            </a:pPr>
            <a:endParaRPr lang="th-TH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3218AD-CEE7-BFC3-FD9D-C89422AEE505}"/>
              </a:ext>
            </a:extLst>
          </p:cNvPr>
          <p:cNvSpPr txBox="1"/>
          <p:nvPr/>
        </p:nvSpPr>
        <p:spPr>
          <a:xfrm>
            <a:off x="8535094" y="2764637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938393-CFB2-0A6E-EBBA-81A0435C5160}"/>
              </a:ext>
            </a:extLst>
          </p:cNvPr>
          <p:cNvSpPr txBox="1"/>
          <p:nvPr/>
        </p:nvSpPr>
        <p:spPr>
          <a:xfrm>
            <a:off x="10351195" y="2764637"/>
            <a:ext cx="283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sz="1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825FBB-4AAB-E06F-5258-D3EF68D22315}"/>
              </a:ext>
            </a:extLst>
          </p:cNvPr>
          <p:cNvCxnSpPr>
            <a:cxnSpLocks/>
          </p:cNvCxnSpPr>
          <p:nvPr/>
        </p:nvCxnSpPr>
        <p:spPr>
          <a:xfrm>
            <a:off x="9703148" y="3077699"/>
            <a:ext cx="18665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37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C0F7EAB-DA93-207F-2980-7F1E7393885C}"/>
              </a:ext>
            </a:extLst>
          </p:cNvPr>
          <p:cNvSpPr txBox="1"/>
          <p:nvPr/>
        </p:nvSpPr>
        <p:spPr>
          <a:xfrm>
            <a:off x="0" y="3048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TAB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กรรมการ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ผู้ถือหุ้น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69EB-EA73-0BD6-DFD8-44A98A4ED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0262"/>
            <a:ext cx="12192000" cy="440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3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403</Words>
  <Application>Microsoft Office PowerPoint</Application>
  <PresentationFormat>Widescreen</PresentationFormat>
  <Paragraphs>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TH Sarabun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</dc:creator>
  <cp:lastModifiedBy>PoO</cp:lastModifiedBy>
  <cp:revision>10</cp:revision>
  <dcterms:created xsi:type="dcterms:W3CDTF">2022-05-27T07:13:52Z</dcterms:created>
  <dcterms:modified xsi:type="dcterms:W3CDTF">2022-05-27T09:14:58Z</dcterms:modified>
</cp:coreProperties>
</file>